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14630400" cy="8229600"/>
  <p:notesSz cx="8229600" cy="14630400"/>
  <p:embeddedFontLst>
    <p:embeddedFont>
      <p:font typeface="Open Sans" panose="020B0606030504020204" pitchFamily="34" charset="0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67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9194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91853"/>
            <a:ext cx="62241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Crowd Funding - Kashmir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45770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2835235"/>
          </a:xfrm>
          <a:prstGeom prst="rect">
            <a:avLst/>
          </a:prstGeom>
          <a:solidFill>
            <a:srgbClr val="E5E0D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1780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Next Steps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61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Why us?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2844522"/>
            <a:ext cx="6423065" cy="2721888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5926" y="2844522"/>
            <a:ext cx="6423065" cy="27218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96753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Kashmir often faces natural disasters like fires &amp; floods. There’s no centralized platform for reporting or tracking. Relief efforts are delayed due to lack of real-time data. 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817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Who Is This For?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306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Local residents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– to report disaster-hit areas.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Government &amp; NGOs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– for relief planning.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Medical teams &amp; volunteers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– to provide targeted aid.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3848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Common public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– to donate or track support centers.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817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What the App Does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306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Collects Info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Affected areas &amp; available resources.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CSV File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Stores data in a lightweight, simple format.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Visualizes Data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Charts for easy understanding.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3848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Streamlit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User-friendly and fast design.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4975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Features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8016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8860" y="584418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801678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 Entry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– Report affected area, select resource type.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8016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02032" y="584418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5954078" y="5801678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Records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– See all reported entries.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8016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25204" y="584418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0377249" y="5801678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Visualize Data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– Bar chart shows resource distribution.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817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What It Solves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306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Data Platform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Builds centralized system.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Bridges Gap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Connects people and help providers.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Resource Allocation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Eases aid delivery in crisis.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3848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Community Participation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Increases citizen involvement.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083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Significance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573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Saves Time, Lives, Resources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Optimizes disaster response.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753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Empowers Citizens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Encourages participation in relief.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4934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Expandable Design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- Adaptable to other disaster types.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5" name="Screen Recording 2025-04-09 114149">
            <a:hlinkClick r:id="" action="ppaction://media"/>
            <a:extLst>
              <a:ext uri="{FF2B5EF4-FFF2-40B4-BE49-F238E27FC236}">
                <a16:creationId xmlns:a16="http://schemas.microsoft.com/office/drawing/2014/main" id="{41E8CBCE-61F4-7683-74F3-7EA8A18E9D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43584" y="3228769"/>
            <a:ext cx="6506790" cy="8860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FB804E-A8B1-4EB7-1F3B-DD679424B91F}"/>
              </a:ext>
            </a:extLst>
          </p:cNvPr>
          <p:cNvSpPr txBox="1"/>
          <p:nvPr/>
        </p:nvSpPr>
        <p:spPr>
          <a:xfrm>
            <a:off x="5943640" y="2478157"/>
            <a:ext cx="8009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rimson Pro Bold"/>
              </a:rPr>
              <a:t>Our interaction with Ehsaas Foundation: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Let’s work together to protect our people &amp; places. Powered by Streamlit.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249</Words>
  <Application>Microsoft Office PowerPoint</Application>
  <PresentationFormat>Custom</PresentationFormat>
  <Paragraphs>43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Open Sans</vt:lpstr>
      <vt:lpstr>Crimson Pro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Jibraan Irfan</dc:creator>
  <cp:lastModifiedBy>Jibraan Irfan</cp:lastModifiedBy>
  <cp:revision>2</cp:revision>
  <dcterms:created xsi:type="dcterms:W3CDTF">2025-04-09T06:07:15Z</dcterms:created>
  <dcterms:modified xsi:type="dcterms:W3CDTF">2025-04-09T06:18:12Z</dcterms:modified>
</cp:coreProperties>
</file>